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86" r:id="rId11"/>
    <p:sldId id="270" r:id="rId12"/>
    <p:sldId id="271" r:id="rId13"/>
    <p:sldId id="272" r:id="rId14"/>
    <p:sldId id="273" r:id="rId15"/>
    <p:sldId id="274" r:id="rId16"/>
    <p:sldId id="275" r:id="rId17"/>
    <p:sldId id="279" r:id="rId18"/>
    <p:sldId id="280" r:id="rId19"/>
    <p:sldId id="281" r:id="rId20"/>
    <p:sldId id="282" r:id="rId21"/>
    <p:sldId id="283" r:id="rId22"/>
    <p:sldId id="284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85" r:id="rId36"/>
  </p:sldIdLst>
  <p:sldSz cx="14630400" cy="8229600"/>
  <p:notesSz cx="8229600" cy="14630400"/>
  <p:embeddedFontLst>
    <p:embeddedFont>
      <p:font typeface="Raleway" pitchFamily="2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</p:embeddedFont>
    <p:embeddedFont>
      <p:font typeface="Roboto Bold" panose="02000000000000000000" charset="0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885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570BE-51CD-2371-304C-D533FE12A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E01CEE-AED6-5783-5116-7B8DE51623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3BEBF-0CAC-72F1-B329-BF51E68E1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BC974-EFF1-3ADF-6D57-92AD38FEA5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31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98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88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72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76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45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65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23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30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33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72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67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56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Picture 4" descr="A logo with hands and a computer&#10;&#10;AI-generated content may be incorrect.">
            <a:extLst>
              <a:ext uri="{FF2B5EF4-FFF2-40B4-BE49-F238E27FC236}">
                <a16:creationId xmlns:a16="http://schemas.microsoft.com/office/drawing/2014/main" id="{AC7BEB86-1542-D08D-B97C-C43D9C7CE3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17458" y="0"/>
            <a:ext cx="2161532" cy="18790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Picture 4" descr="A logo with hands and a computer&#10;&#10;AI-generated content may be incorrect.">
            <a:extLst>
              <a:ext uri="{FF2B5EF4-FFF2-40B4-BE49-F238E27FC236}">
                <a16:creationId xmlns:a16="http://schemas.microsoft.com/office/drawing/2014/main" id="{68E7ECD0-37F7-E645-44F4-82D737D8C6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17458" y="0"/>
            <a:ext cx="2161532" cy="18790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Picture 4" descr="A logo with hands and a computer&#10;&#10;AI-generated content may be incorrect.">
            <a:extLst>
              <a:ext uri="{FF2B5EF4-FFF2-40B4-BE49-F238E27FC236}">
                <a16:creationId xmlns:a16="http://schemas.microsoft.com/office/drawing/2014/main" id="{432E107B-2A57-F7C2-3029-BCCBCE3644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17458" y="0"/>
            <a:ext cx="2161532" cy="18790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Picture 4" descr="A logo with hands and a computer&#10;&#10;AI-generated content may be incorrect.">
            <a:extLst>
              <a:ext uri="{FF2B5EF4-FFF2-40B4-BE49-F238E27FC236}">
                <a16:creationId xmlns:a16="http://schemas.microsoft.com/office/drawing/2014/main" id="{5D43DCDE-890A-0BEE-BEF2-7135AEA732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17458" y="0"/>
            <a:ext cx="2161532" cy="18790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Picture 4" descr="A logo with hands and a computer&#10;&#10;AI-generated content may be incorrect.">
            <a:extLst>
              <a:ext uri="{FF2B5EF4-FFF2-40B4-BE49-F238E27FC236}">
                <a16:creationId xmlns:a16="http://schemas.microsoft.com/office/drawing/2014/main" id="{20569464-8CE1-BAFA-8970-29DF2BF896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17458" y="0"/>
            <a:ext cx="2161532" cy="18790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Picture 4" descr="A logo with hands and a computer&#10;&#10;AI-generated content may be incorrect.">
            <a:extLst>
              <a:ext uri="{FF2B5EF4-FFF2-40B4-BE49-F238E27FC236}">
                <a16:creationId xmlns:a16="http://schemas.microsoft.com/office/drawing/2014/main" id="{66D6EC59-B5CB-2DD6-79E2-0554F30009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17458" y="0"/>
            <a:ext cx="2161532" cy="18790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Picture 4" descr="A logo with hands and a computer&#10;&#10;AI-generated content may be incorrect.">
            <a:extLst>
              <a:ext uri="{FF2B5EF4-FFF2-40B4-BE49-F238E27FC236}">
                <a16:creationId xmlns:a16="http://schemas.microsoft.com/office/drawing/2014/main" id="{647B566B-3EB8-FA32-3803-72032D7FD5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17458" y="0"/>
            <a:ext cx="2161532" cy="18790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Picture 4" descr="A logo with hands and a computer&#10;&#10;AI-generated content may be incorrect.">
            <a:extLst>
              <a:ext uri="{FF2B5EF4-FFF2-40B4-BE49-F238E27FC236}">
                <a16:creationId xmlns:a16="http://schemas.microsoft.com/office/drawing/2014/main" id="{03203A15-D2D8-1F67-86FC-C88CC8F98D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17458" y="0"/>
            <a:ext cx="2161532" cy="18790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Picture 4" descr="A logo with hands and a computer&#10;&#10;AI-generated content may be incorrect.">
            <a:extLst>
              <a:ext uri="{FF2B5EF4-FFF2-40B4-BE49-F238E27FC236}">
                <a16:creationId xmlns:a16="http://schemas.microsoft.com/office/drawing/2014/main" id="{0E068109-DA7B-1F16-FDC1-905BD662B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17458" y="0"/>
            <a:ext cx="2161532" cy="18790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Picture 4" descr="A logo with hands and a computer&#10;&#10;AI-generated content may be incorrect.">
            <a:extLst>
              <a:ext uri="{FF2B5EF4-FFF2-40B4-BE49-F238E27FC236}">
                <a16:creationId xmlns:a16="http://schemas.microsoft.com/office/drawing/2014/main" id="{89D228F7-6C21-0954-8718-AFD2023E9B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17458" y="0"/>
            <a:ext cx="2161532" cy="187909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hands and a computer&#10;&#10;AI-generated content may be incorrect.">
            <a:extLst>
              <a:ext uri="{FF2B5EF4-FFF2-40B4-BE49-F238E27FC236}">
                <a16:creationId xmlns:a16="http://schemas.microsoft.com/office/drawing/2014/main" id="{E70C0232-781B-EFC0-15C9-CE6BB39FA1C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17458" y="0"/>
            <a:ext cx="2161532" cy="18790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andhelp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andhelp.jasthi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6086"/>
            <a:ext cx="95359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Learn and Help  End User Manual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b="1" dirty="0">
              <a:solidFill>
                <a:srgbClr val="1B1B27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3"/>
              </a:rPr>
              <a:t>www.learnandhelp.com</a:t>
            </a:r>
            <a:endParaRPr lang="en-US" sz="4450" b="1" dirty="0">
              <a:solidFill>
                <a:srgbClr val="1B1B27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450" b="1" dirty="0">
              <a:solidFill>
                <a:srgbClr val="1B1B27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(learnandhelp.Jasthi.com  if you want to reference the links)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b="1" dirty="0">
              <a:solidFill>
                <a:srgbClr val="1B1B27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450" b="1" dirty="0">
              <a:solidFill>
                <a:srgbClr val="1B1B27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5629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Siva Jasthi, Ph.D.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Siva.Jasthi@metrostate.edu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3774A-E8CD-0746-82A3-CA794E901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E42D04D-25AC-1BE0-6195-5D7F66F427AD}"/>
              </a:ext>
            </a:extLst>
          </p:cNvPr>
          <p:cNvSpPr/>
          <p:nvPr/>
        </p:nvSpPr>
        <p:spPr>
          <a:xfrm>
            <a:off x="896659" y="319207"/>
            <a:ext cx="7143369" cy="81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do I need from you?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040F31E-1B2B-E4A0-280D-32447CD82C4E}"/>
              </a:ext>
            </a:extLst>
          </p:cNvPr>
          <p:cNvSpPr/>
          <p:nvPr/>
        </p:nvSpPr>
        <p:spPr>
          <a:xfrm>
            <a:off x="645200" y="1436013"/>
            <a:ext cx="7143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dirty="0"/>
              <a:t>The User Interface is not good as it is designed by “programmers”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638CD85-E144-8C5E-1055-19A46C655D39}"/>
              </a:ext>
            </a:extLst>
          </p:cNvPr>
          <p:cNvSpPr/>
          <p:nvPr/>
        </p:nvSpPr>
        <p:spPr>
          <a:xfrm>
            <a:off x="645201" y="36902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plan to give your designs as a project to my students in Summer of 2025</a:t>
            </a:r>
            <a:endParaRPr lang="en-US" sz="24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0D507C4A-FE9D-7C2F-DC4A-64470A23A695}"/>
              </a:ext>
            </a:extLst>
          </p:cNvPr>
          <p:cNvSpPr/>
          <p:nvPr/>
        </p:nvSpPr>
        <p:spPr>
          <a:xfrm>
            <a:off x="645201" y="23843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need your help in</a:t>
            </a:r>
            <a:endParaRPr lang="en-US" sz="24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D189E1D4-5AAB-5C12-0E02-C8307B7221DB}"/>
              </a:ext>
            </a:extLst>
          </p:cNvPr>
          <p:cNvSpPr/>
          <p:nvPr/>
        </p:nvSpPr>
        <p:spPr>
          <a:xfrm>
            <a:off x="645201" y="28265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Redesigning every page with visually appealing layouts, fonts, and visuals.</a:t>
            </a:r>
            <a:endParaRPr lang="en-US" sz="240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876A25C1-3AEC-28EF-BD58-DF32A753B5E9}"/>
              </a:ext>
            </a:extLst>
          </p:cNvPr>
          <p:cNvSpPr/>
          <p:nvPr/>
        </p:nvSpPr>
        <p:spPr>
          <a:xfrm>
            <a:off x="645202" y="42056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They will revamp the site to make it professional and visually appealing.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6A5DB4-922B-EBBD-1502-4848F450E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884" y="5879784"/>
            <a:ext cx="5057636" cy="209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60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69438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/ Visitor Functionality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2739073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115" y="575191"/>
            <a:ext cx="5229939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School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2115" y="1730931"/>
            <a:ext cx="6327934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 user/visitor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2115" y="2253853"/>
            <a:ext cx="6327934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Here Users/Visitors can see a list of schools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2115" y="2661642"/>
            <a:ext cx="6327934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When User/Visitor clicks on google pins it will take them to a google maps with all the school location on it.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32115" y="3519249"/>
            <a:ext cx="6327934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we implemented/changed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32115" y="4042172"/>
            <a:ext cx="6327934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Implemented Google Pins Button to display a map with school locations fetched from a database, receiving easy access and visualization of relevant information.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971" y="1777960"/>
            <a:ext cx="5836087" cy="2914888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971" y="4928116"/>
            <a:ext cx="5836087" cy="256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54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739" y="457081"/>
            <a:ext cx="4155758" cy="519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School details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1739" y="1375291"/>
            <a:ext cx="6530697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 user/visitor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1739" y="1790700"/>
            <a:ext cx="6530697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When a user/visitor clicks on a school they're interested in they will see a more detailed information about that school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1739" y="2471976"/>
            <a:ext cx="6530697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we implemented/changed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1739" y="2887385"/>
            <a:ext cx="6530697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removed the file names for the images</a:t>
            </a:r>
            <a:endParaRPr lang="en-US" sz="13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583" y="1412677"/>
            <a:ext cx="4785955" cy="2056090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92" y="3655695"/>
            <a:ext cx="6364889" cy="3101944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681" y="4238717"/>
            <a:ext cx="7334579" cy="27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8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134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Classes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1775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 user/visitor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4451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When a user/visitor clicks on classes they will see a list of classes and its description.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743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we implemented/changed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413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Classes data pulled from Database as it was static before.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3228618"/>
            <a:ext cx="6244709" cy="259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85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862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Causes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3748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 user/visitor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4180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Here a user/visitor can create a new cause to help give more options of volunteering.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716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we implemented/changed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386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implementation was added/changed on "causes"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3425904"/>
            <a:ext cx="6244709" cy="197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4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47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Blogs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20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 a user/visitor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0165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blogs users/visitors can see blogs written by admins or teacher talking about what is new and happening.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54272"/>
            <a:ext cx="4320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we implemented/changed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2354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team didn't change anything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3148846"/>
            <a:ext cx="6244709" cy="298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05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615" y="573286"/>
            <a:ext cx="5212199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29615" y="1724978"/>
            <a:ext cx="633126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 user/visitor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9615" y="2245995"/>
            <a:ext cx="6331268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Users/visitors can browse, view details, request, and filter books by grid, list, details, and grade levels.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9615" y="3100507"/>
            <a:ext cx="633126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we implemented/changed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9615" y="3621524"/>
            <a:ext cx="6331268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implemented two buttons that changes the view from either a grind view or a list view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138" y="1771888"/>
            <a:ext cx="5819299" cy="290964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138" y="4915972"/>
            <a:ext cx="5819299" cy="257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0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1630"/>
            <a:ext cx="76757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Instructors / Meet Instructors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46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 user/visitor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316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User/visitors can view a list of instructors that are teaching courses on the Learn and help website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614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we implemented/changed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284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Instructor data pulled from Database as it was static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706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Changed toolbar name from "Meet our Instructors" to "Instructors".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757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view all instructors and read their biography.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915722"/>
            <a:ext cx="6244709" cy="272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90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607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Suggest a School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9722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 user/visitor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392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user/visitor can suggest their own school or a school they know that can provide more hands on experience.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443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suggested school then sent to the admin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113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we implemented/changed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7830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implemented a form that the user/visitor uses to send the suggested school.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3023354"/>
            <a:ext cx="6244709" cy="25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3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6660" y="3192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45200" y="14360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and Help 3.0 </a:t>
            </a:r>
            <a:r>
              <a:rPr lang="en-US" sz="1750" u="sng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https://learnandhelp.jasthi.com/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45200" y="18782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(www.learnandhelp.com)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9015" y="55621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Administrator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79015" y="60043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Functionality Added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79015" y="64465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Other Changes Made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79015" y="44578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User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79015" y="49000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Views / Capabilities</a:t>
            </a:r>
            <a:endParaRPr lang="en-US" sz="175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2DEED411-C058-D0A7-250E-65B70D882817}"/>
              </a:ext>
            </a:extLst>
          </p:cNvPr>
          <p:cNvSpPr/>
          <p:nvPr/>
        </p:nvSpPr>
        <p:spPr>
          <a:xfrm>
            <a:off x="645200" y="29150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Overview of the initiative</a:t>
            </a:r>
            <a:endParaRPr lang="en-US" sz="175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8DC3F0FF-84F4-E947-77C3-114D14FA01B9}"/>
              </a:ext>
            </a:extLst>
          </p:cNvPr>
          <p:cNvSpPr/>
          <p:nvPr/>
        </p:nvSpPr>
        <p:spPr>
          <a:xfrm>
            <a:off x="645200" y="33572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</a:t>
            </a:r>
            <a:endParaRPr lang="en-US" sz="175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078AEDE3-BF2E-2EC4-E3DF-2E4F72B0C8F5}"/>
              </a:ext>
            </a:extLst>
          </p:cNvPr>
          <p:cNvSpPr/>
          <p:nvPr/>
        </p:nvSpPr>
        <p:spPr>
          <a:xfrm>
            <a:off x="645200" y="3672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Helping</a:t>
            </a:r>
            <a:endParaRPr lang="en-US" sz="17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498A21-AFC5-01B1-86B5-78F859C9F951}"/>
              </a:ext>
            </a:extLst>
          </p:cNvPr>
          <p:cNvSpPr txBox="1"/>
          <p:nvPr/>
        </p:nvSpPr>
        <p:spPr>
          <a:xfrm>
            <a:off x="9325208" y="3489107"/>
            <a:ext cx="7387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90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Contact Us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620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 user/visitor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2906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Users/visitors can send an email about any questions to an admin about anything related to the website or to receive more information on certain topics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218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we implemented/changed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888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Updated Form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310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 admin gets the Contact Us form data via email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732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Fixed link to Learn &amp; Help PDF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2154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can send an email to admins about questions they have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13171"/>
            <a:ext cx="6244709" cy="312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04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90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Register Now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620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 user/visitor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290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 user they can register for a class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7126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a visitor is to click on the "Register now" button it will take them to the login page to either login or create a account.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640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we implemented/changed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310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Requires registered user to View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732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Updated Form data.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2154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 pulls in "Approved Classes" for user to select (was static content)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13171"/>
            <a:ext cx="6244709" cy="304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89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606" y="518279"/>
            <a:ext cx="4712256" cy="589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Reset Password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9606" y="1559481"/>
            <a:ext cx="642568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 user/visitor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9606" y="2030492"/>
            <a:ext cx="6425684" cy="904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a user forgets their password they can request one by clicking on the forgot password which will then prompt them to follow a couple of steps to reset their password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9606" y="3104436"/>
            <a:ext cx="642568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we implemented/changed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59606" y="3575447"/>
            <a:ext cx="6425684" cy="1205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Implemented forms with password reset functionality, enchanting new format: eight characters including six numbers, one lowercase letter, and one symbol, with hashed token validation and existing email database check.</a:t>
            </a:r>
            <a:endParaRPr lang="en-US" sz="14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730" y="1601986"/>
            <a:ext cx="5339596" cy="2838688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730" y="4652724"/>
            <a:ext cx="5339596" cy="29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3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70067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Administrator Functionality</a:t>
            </a:r>
            <a:endParaRPr lang="en-US" sz="44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89478"/>
            <a:ext cx="4275177" cy="534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Administration Page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70" y="1551265"/>
            <a:ext cx="12171164" cy="608873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42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472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an admin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141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 can view all users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563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 can view instructors, students, and admins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985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Admins can create a new user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4079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Team Member names, emails, phone numbers, etc..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458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Admins can delete users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880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 the top there's a toggle for columns to better organize what the admin is looking for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4931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Delete protection (prompt/warning)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98301"/>
            <a:ext cx="6244709" cy="31305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61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Schools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319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 an Admin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130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Admins can see all the schools that are registered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552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Admins can edit school details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974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Admins can delete school details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87183"/>
            <a:ext cx="42808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we implemented/changes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66832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CRUD operations, Added Profile Picture, Moved Options selector to be visible, Image upload functionality.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3060263"/>
            <a:ext cx="6244709" cy="304657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9608"/>
            <a:ext cx="60445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Schools Report (HTML)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826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an Admin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495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 can open file from icon (Administrator Page)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917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More detail information for each school registered.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587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we implemented/changed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257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missing (logos)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679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Logos updated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933700"/>
            <a:ext cx="6244709" cy="341102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2333"/>
            <a:ext cx="5203269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8424" y="1722120"/>
            <a:ext cx="633293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an Admin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8424" y="2242304"/>
            <a:ext cx="633293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 can view books by grade level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8424" y="2647950"/>
            <a:ext cx="633293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 can generate an invoice for customers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8424" y="3168134"/>
            <a:ext cx="633293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we implemented/changed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8424" y="3688318"/>
            <a:ext cx="633293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'Grid View' and 'List View' Buttons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8424" y="4093964"/>
            <a:ext cx="633293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Button function linked to appropriate view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8424" y="4499610"/>
            <a:ext cx="633293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Consolidated Web Pages - Content unchanged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8424" y="4905256"/>
            <a:ext cx="633293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Removed 'Books (Grid)' from Toolbar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8424" y="5310902"/>
            <a:ext cx="6332934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Filter (Grid vs List view), modified filter/sort by Grade Level</a:t>
            </a:r>
            <a:endParaRPr lang="en-US" sz="1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661" y="1768912"/>
            <a:ext cx="5810964" cy="2916079"/>
          </a:xfrm>
          <a:prstGeom prst="rect">
            <a:avLst/>
          </a:prstGeom>
        </p:spPr>
      </p:pic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661" y="4919067"/>
            <a:ext cx="5810964" cy="25787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798" y="527090"/>
            <a:ext cx="4792028" cy="59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 Report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0798" y="1585912"/>
            <a:ext cx="641056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an Admin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70798" y="2065020"/>
            <a:ext cx="641056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 can view the book details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0798" y="2544128"/>
            <a:ext cx="641056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we implemented/changed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0798" y="3023235"/>
            <a:ext cx="641056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unicode for language support, &amp; accessibility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70798" y="3396972"/>
            <a:ext cx="641056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protection of copyright law</a:t>
            </a:r>
            <a:endParaRPr lang="en-US" sz="15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659" y="1629132"/>
            <a:ext cx="5103614" cy="58577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9976" y="53924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Learn Programming &amp;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Help Setting up Libraries: 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>
              <a:solidFill>
                <a:srgbClr val="1B1B27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Double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59976" y="374718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 your child with essential coding skills while making a meaningful difference. 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Join our unique program that combines computational thinking with social impact across India.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821561"/>
            <a:ext cx="176903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Siva Jasthi</a:t>
            </a:r>
            <a:endParaRPr lang="en-US" sz="2200" dirty="0"/>
          </a:p>
        </p:txBody>
      </p:sp>
      <p:pic>
        <p:nvPicPr>
          <p:cNvPr id="9" name="Picture 8" descr="A logo with hands and a computer&#10;&#10;AI-generated content may be incorrect.">
            <a:extLst>
              <a:ext uri="{FF2B5EF4-FFF2-40B4-BE49-F238E27FC236}">
                <a16:creationId xmlns:a16="http://schemas.microsoft.com/office/drawing/2014/main" id="{86B85332-C521-B24F-5592-D131DA089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743" y="2040673"/>
            <a:ext cx="4156052" cy="36129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74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Classes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04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an Admin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874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Allows Admin to perform CRUD operations on Classes.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54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we implemented/changed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214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"Status" drop-down (Approved, Proposed, Inactive)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636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Delete protection (prompt/warning)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058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 fields were made adjustable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3071574"/>
            <a:ext cx="6244709" cy="313539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23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Email Distribution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5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an Admin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523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 send email to all registered users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94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Admins get the same email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614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we implemented/changed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284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Updated Form fields to adjustable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706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Send &amp; Cancel buttons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128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Emails pulled in from database.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2550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email Icon (Administrator Page)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836426"/>
            <a:ext cx="6244709" cy="310931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12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Instructors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64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an Admin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312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 perform CRUD operations (Was static info before)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982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we implemented/changed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651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Instructors Icon to (Administrator Page)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073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Ability to upload a image as profile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495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Edit/Delete buttons Instructors.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5917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columns as shown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339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provisions in database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4761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Delete protection (prompt/warning)</a:t>
            </a:r>
            <a:endParaRPr lang="en-US" sz="17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615327"/>
            <a:ext cx="6244709" cy="311574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16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46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an Admin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316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 can read how to use API to get information about school and books.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367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 can view data information by clicking on the links to the examples (JSON format)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665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we implemented/changed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335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API Icon (Administrator Page)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757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associated webpage and images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915722"/>
            <a:ext cx="6244709" cy="313205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29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Upload CSV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359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an Admin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029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 update database with school information via a CSV file (e.g address, phone numbers, etc.)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328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we implemented/changed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998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Upload Icon (Administrator Page)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420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Linked icon to existing webpage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842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Functionality remains unchanged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3087053"/>
            <a:ext cx="6244709" cy="310431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6351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 &amp; A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41573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 you !</a:t>
            </a:r>
            <a:endParaRPr lang="en-US" sz="4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1418"/>
            <a:ext cx="645949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"Learn and Help" Vision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20195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Master Programming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2542461"/>
            <a:ext cx="401514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Your child will develop crucial computational thinking and coding skills through hands-on CS programming courses.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314474" y="20195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 Libraries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314474" y="2542461"/>
            <a:ext cx="401514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Together, you'll establish a fully-functional library at a school of your choice in Andhra Pradesh or Telangana.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835158" y="20195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Double Impact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835158" y="2542461"/>
            <a:ext cx="401514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dual approach cultivates technical skills while fostering empathy and community service in young minds.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35849"/>
            <a:ext cx="7578804" cy="34222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8682"/>
            <a:ext cx="64828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Growing Community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First Year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Enthusiastic students joined our inaugural program batch.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40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Second Year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community expanded through positive word-of-mouth.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52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6407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Third Year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61499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Almost all students came through parent referrals.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055"/>
            <a:ext cx="7402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Certification Success Stories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83462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92322"/>
            <a:ext cx="32194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Professional Recognition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curriculum prepares students for globally recognized Python certifications.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1983462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Family Learning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30 students and 4 parents earned Python Entry Level Certified Programmer status.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62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Library Impact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094667"/>
            <a:ext cx="4221480" cy="42214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341" y="2094667"/>
            <a:ext cx="4221599" cy="422159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391" y="2094667"/>
            <a:ext cx="4221599" cy="422159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71738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We've established 100 libraries across schools in Andhra Pradesh and Telangana! Each library opens doors to knowledge and imagination for hundreds of children.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1055"/>
            <a:ext cx="669976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Exciting Courses for 2025-26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509742" y="1765102"/>
            <a:ext cx="22860" cy="5643324"/>
          </a:xfrm>
          <a:prstGeom prst="roundRect">
            <a:avLst>
              <a:gd name="adj" fmla="val 375070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16494" y="2212777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80130" y="1994654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356628" y="203287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530465" y="196917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 101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30465" y="2410420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Morning and evening batches available for beginners to learn fundamentals.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16494" y="3919657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280130" y="3701534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356628" y="373975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530465" y="3676055"/>
            <a:ext cx="282297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 for Data Science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530465" y="4117300"/>
            <a:ext cx="6306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to analyze and visualize data using powerful Python libraries.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16494" y="5299829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280130" y="5081707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356628" y="5119926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530465" y="5056227"/>
            <a:ext cx="338078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 for Machine Learning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530465" y="5497473"/>
            <a:ext cx="6306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intelligent systems that can learn and make predictions.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16494" y="6680002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6280130" y="6461879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6356628" y="6500098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7530465" y="6436400"/>
            <a:ext cx="265818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 for AI (2026-27)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530465" y="6877645"/>
            <a:ext cx="6306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course on Generative AI and Agentic AI coming soon!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643" y="581263"/>
            <a:ext cx="4097655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Join Our Journey!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021" y="1421249"/>
            <a:ext cx="2224683" cy="944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29050" y="1866424"/>
            <a:ext cx="2303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5220533" y="1585079"/>
            <a:ext cx="1648063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Transform Lives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220533" y="1939409"/>
            <a:ext cx="1648063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Make a lasting impact.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5097661" y="2376488"/>
            <a:ext cx="8918138" cy="11430"/>
          </a:xfrm>
          <a:prstGeom prst="roundRect">
            <a:avLst>
              <a:gd name="adj" fmla="val 602283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620" y="2406491"/>
            <a:ext cx="4449366" cy="94428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29050" y="2734628"/>
            <a:ext cx="2303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6332815" y="2570321"/>
            <a:ext cx="1746766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Build Libraries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332815" y="2924651"/>
            <a:ext cx="1746766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knowledge hubs.</a:t>
            </a:r>
            <a:endParaRPr lang="en-US" sz="1250" dirty="0"/>
          </a:p>
        </p:txBody>
      </p:sp>
      <p:sp>
        <p:nvSpPr>
          <p:cNvPr id="12" name="Shape 8"/>
          <p:cNvSpPr/>
          <p:nvPr/>
        </p:nvSpPr>
        <p:spPr>
          <a:xfrm>
            <a:off x="6209943" y="3361730"/>
            <a:ext cx="7805857" cy="11430"/>
          </a:xfrm>
          <a:prstGeom prst="roundRect">
            <a:avLst>
              <a:gd name="adj" fmla="val 602283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38" y="3391733"/>
            <a:ext cx="6674048" cy="94428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29169" y="3719870"/>
            <a:ext cx="2303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7445216" y="3555563"/>
            <a:ext cx="1664613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Learn Python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445216" y="3909893"/>
            <a:ext cx="1664613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Master essential skills.</a:t>
            </a:r>
            <a:endParaRPr lang="en-US" sz="1250" dirty="0"/>
          </a:p>
        </p:txBody>
      </p:sp>
      <p:sp>
        <p:nvSpPr>
          <p:cNvPr id="17" name="Text 12"/>
          <p:cNvSpPr/>
          <p:nvPr/>
        </p:nvSpPr>
        <p:spPr>
          <a:xfrm>
            <a:off x="573643" y="4520327"/>
            <a:ext cx="1348311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Have questions? Reach out to Siva Jasthi at Siva.Jasthi@gmail.com or call 651.276.4671. We're excited to welcome you to our growing community of learners and changemakers!</a:t>
            </a:r>
            <a:endParaRPr lang="en-US" sz="12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2313" y="5044679"/>
            <a:ext cx="3575209" cy="26814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1636</Words>
  <Application>Microsoft Office PowerPoint</Application>
  <PresentationFormat>Custom</PresentationFormat>
  <Paragraphs>265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Raleway</vt:lpstr>
      <vt:lpstr>Roboto 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Jasthi, Jasthi (DI SW PLM LCS DEVOPS)</cp:lastModifiedBy>
  <cp:revision>4</cp:revision>
  <dcterms:created xsi:type="dcterms:W3CDTF">2025-03-13T21:53:12Z</dcterms:created>
  <dcterms:modified xsi:type="dcterms:W3CDTF">2025-03-13T22:24:59Z</dcterms:modified>
</cp:coreProperties>
</file>